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8" r:id="rId3"/>
    <p:sldId id="258" r:id="rId4"/>
    <p:sldId id="259" r:id="rId5"/>
    <p:sldId id="270" r:id="rId6"/>
    <p:sldId id="272" r:id="rId7"/>
    <p:sldId id="279" r:id="rId8"/>
    <p:sldId id="280" r:id="rId9"/>
    <p:sldId id="271" r:id="rId10"/>
    <p:sldId id="262" r:id="rId11"/>
    <p:sldId id="273" r:id="rId12"/>
    <p:sldId id="265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5733" y="2192677"/>
            <a:ext cx="5456788" cy="153752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ภาพรวมของ </a:t>
            </a: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CLT/PCT</a:t>
            </a:r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(CLT/PCT Profile)</a:t>
            </a:r>
            <a:endParaRPr lang="th-TH" sz="28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656" y="6332561"/>
            <a:ext cx="6141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สถาบันรับรองคุณภาพสถานพยาบาล (องค์การมหาชน) พฤษภาคม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7" y="792279"/>
            <a:ext cx="84501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out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patient care processes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in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requirement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(รวมทั้ง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design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หรือวิธีการเพื่อให้บรรลุ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indicator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ตัววัดที่ใช้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คุณภาพของขั้นตอนนี้ (ถ้าเป็นประโยชน์)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แสดงระดับและแนวโน้มของผลลัพธ์ที่สำคัญ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(ตามเป้าหมาย)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annotation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ที่ระบุ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CQI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ที่ทำมาในช่วง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ต่างๆ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แสดงค่าเทียบเคียง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(benchmark)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840" y="6129781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16176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 dirty="0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เป้าหมาย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=""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=""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=""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=""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=""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=""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719" y="5606671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การบอกภาพรวมว่ากลุ่มผู้ป่วยที่สำคัญของ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="" xmlns:a16="http://schemas.microsoft.com/office/drawing/2014/main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="" xmlns:a16="http://schemas.microsoft.com/office/drawing/2014/main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5104"/>
              </p:ext>
            </p:extLst>
          </p:nvPr>
        </p:nvGraphicFramePr>
        <p:xfrm>
          <a:off x="423950" y="980629"/>
          <a:ext cx="794212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165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3713604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  <a:gridCol w="2388358">
                  <a:extLst>
                    <a:ext uri="{9D8B030D-6E8A-4147-A177-3AD203B41FA5}">
                      <a16:colId xmlns="" xmlns:a16="http://schemas.microsoft.com/office/drawing/2014/main" val="3245453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โรคหรือกระบวนการที่เกี่ยวข้อง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3897" y="5593031"/>
            <a:ext cx="5001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0085" y="269726"/>
            <a:ext cx="76293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Proxy Disease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กับคุณภาพของขั้นตอนต่างๆ ในกระบวนการดูแล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93741"/>
              </p:ext>
            </p:extLst>
          </p:nvPr>
        </p:nvGraphicFramePr>
        <p:xfrm>
          <a:off x="423951" y="980629"/>
          <a:ext cx="82014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12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1883391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4380931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มาตรการ/นวตกรรม เพื่อให้เกิดคุณภาพ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Access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Plan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Discharge planning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General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Care of high risk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Anes</a:t>
                      </a: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procedure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Nutrition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Rehabilitation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Information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Continuity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6388" y="6211669"/>
            <a:ext cx="7476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ในแต่ละกระบวนการ ควรระบุ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proxy disease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ที่ขั้นตอนนั้นมีความสำคัญมาจำนวนหนึ่ง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มาตรการเพื่อให้เกิดคุณภาพอาจจะเป็นมาตรการร่วมสำหรับหลายโรค หรือเป็นมาตรการเฉพาะสำหรับแต่ละโรคก็ได้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6454" y="3342597"/>
            <a:ext cx="3817189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อาจนำเสนอมาตรการร่วมสำหรับหลายโรค หรือแยกมาตรการเฉพาะสำหรับแต่ละโรค</a:t>
            </a:r>
          </a:p>
        </p:txBody>
      </p:sp>
    </p:spTree>
    <p:extLst>
      <p:ext uri="{BB962C8B-B14F-4D97-AF65-F5344CB8AC3E}">
        <p14:creationId xmlns:p14="http://schemas.microsoft.com/office/powerpoint/2010/main" val="20618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437153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290" y="2123767"/>
            <a:ext cx="7039309" cy="19658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ข้อมูลคุณภาพของแต่ละโรค/หัตถการ</a:t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(Clinical Tracer, </a:t>
            </a:r>
            <a:b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Quality Summary)</a:t>
            </a: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957" y="4704735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2538</TotalTime>
  <Words>623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Browallia New</vt:lpstr>
      <vt:lpstr>BrowalliaUPC</vt:lpstr>
      <vt:lpstr>Calibri</vt:lpstr>
      <vt:lpstr>Calibri Light</vt:lpstr>
      <vt:lpstr>Tahoma</vt:lpstr>
      <vt:lpstr>Office Theme</vt:lpstr>
      <vt:lpstr>ภาพรวมของ CLT/PCT (CLT/PCT Profile)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ข้อมูลคุณภาพของแต่ละโรค/หัตถการ (Clinical Tracer,  Clinical Quality Summary)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RUCHADAPORN  THUMASUT</cp:lastModifiedBy>
  <cp:revision>16</cp:revision>
  <dcterms:created xsi:type="dcterms:W3CDTF">2018-05-01T11:24:46Z</dcterms:created>
  <dcterms:modified xsi:type="dcterms:W3CDTF">2019-02-04T04:06:32Z</dcterms:modified>
</cp:coreProperties>
</file>