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8" r:id="rId2"/>
    <p:sldId id="279" r:id="rId3"/>
    <p:sldId id="280" r:id="rId4"/>
    <p:sldId id="281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78" autoAdjust="0"/>
  </p:normalViewPr>
  <p:slideViewPr>
    <p:cSldViewPr>
      <p:cViewPr varScale="1">
        <p:scale>
          <a:sx n="73" d="100"/>
          <a:sy n="73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29/01/63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29/01/63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/>
                </a:solidFill>
              </a:rPr>
              <a:t>ผู้นำกับการพัฒนาคุณภาพแบบฉบับ </a:t>
            </a:r>
            <a:r>
              <a:rPr lang="en-US">
                <a:solidFill>
                  <a:prstClr val="black"/>
                </a:solidFill>
              </a:rPr>
              <a:t>HA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8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CB8FCBC-0A93-5147-8C96-3F7E568B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&#10;&#10;Description automatically generated">
            <a:extLst>
              <a:ext uri="{FF2B5EF4-FFF2-40B4-BE49-F238E27FC236}">
                <a16:creationId xmlns:a16="http://schemas.microsoft.com/office/drawing/2014/main" id="{A15CA889-C91E-8F47-9F01-7544D3DC2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6530"/>
            <a:ext cx="6336704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600" b="1" dirty="0">
                <a:solidFill>
                  <a:prstClr val="white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มิติคุณภาพ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มิติคุณภาพ คือ แง่มุมต่างๆ ของคุณภาพ สามารถนำไปใช้วิเคราะห์หา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โอกาสพัฒนา การกำหนดตัวชี้วัด การกำหนดประเด็นคุณภาพที่สำคัญ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ของหน่วยงาน หรือกลุ่มผู้ป่วย 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627540" cy="21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936104"/>
          </a:xfrm>
        </p:spPr>
        <p:txBody>
          <a:bodyPr/>
          <a:lstStyle/>
          <a:p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คำถามเพื่อการวัด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Performance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ตามมิติคุณภาพต่างๆ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70113"/>
              </p:ext>
            </p:extLst>
          </p:nvPr>
        </p:nvGraphicFramePr>
        <p:xfrm>
          <a:off x="30112" y="908720"/>
          <a:ext cx="9036051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มิติคุณภาพ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นำมาพิจารณาในการวัด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performance</a:t>
                      </a:r>
                      <a:endParaRPr lang="th-TH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ตัวอย่างตัวชี้วัด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Accessibility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ผู้ป่วยมีโอกาสเข้าถึงหรือไม่ได้รับบริการหรือไม่</a:t>
                      </a:r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การเข้าถึงบริการเป็นอย่างไร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อัตราการคัดกรอง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กลุ่มโรคสำคัญ</a:t>
                      </a:r>
                    </a:p>
                    <a:p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อัตราการเข้าถึงบริการกลุ่มโรคสำคัญ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Appropriateness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อะไรคือโอกาสที่จะเกิดการได้รับบริการที่ไม่เหมาะสม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ทั้งด้านได้รับมากเกินไป หรือได้รับน้อยเกินไป จะเปรียบเทียบกับอะไร(เช่น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หรือ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CPG)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จะใช้ข้อมูลอะไรบอก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อัตราการปฏิบัติตาม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ที่สำคัญ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อะไรคือการดูแลต่อเนื่องที่จำเป็น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ทั้งในสถานพยาบาล ระหว่างสถานพยาบาลด้วยกัน และระหว่างสถานพยาบาลกับบ้านและชุมชน จะวัดความสมบูรณ์และความเหมาะสมของการได้รับการดูแลดังกล่าวได้อย่างไร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ความเหมะสมในการส่งต่อทั้งในสถานพยาบาลและระหว่างสถานพยาบาล</a:t>
                      </a:r>
                    </a:p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38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154526"/>
            <a:ext cx="6912768" cy="610178"/>
          </a:xfrm>
        </p:spPr>
        <p:txBody>
          <a:bodyPr/>
          <a:lstStyle/>
          <a:p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คำถามเพื่อการวัด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Performance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ตามมิติคุณภาพต่างๆ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8331"/>
              </p:ext>
            </p:extLst>
          </p:nvPr>
        </p:nvGraphicFramePr>
        <p:xfrm>
          <a:off x="74141" y="908720"/>
          <a:ext cx="889034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มิติคุณภาพ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นำมาพิจารณาในการวัด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performance</a:t>
                      </a:r>
                      <a:endParaRPr lang="th-TH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ตัวอย่างตัวชี้วัด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Effectiveness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ประสิทธิผล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สัมฤทธิผล)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สำหรับการดูแลผู้ป่วย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อะไรคือผลลัพธ์ที่คาดหวังทั้งในมุมของผู้ป่วยและผู้ให้บริการ ทั้งในด้านกายภาพ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(physical)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การทำหน้าที่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(function)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จะวัดผลอย่างไร 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สำหรับระบบงาน จะวัดการบรรลุเป้าหมายของระบบได้อย่างไร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อัตราการบรรลุเป้าหมายของการรักษาของกลุ่มโรคสำคัญ</a:t>
                      </a:r>
                    </a:p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อัตราการบรรลุเป้าหมายของระบบงานที่สำคัญ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Efficiency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ประสิทธิภาพ)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อะไรคือทรัพยากรหลักที่ต้องใช้ (คน สถานที่ เวลา การตรวจ ยา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เทคโนโลยี) ส่วนใดบ้างที่มีโอกาสสูญเปล่ามากขึ้น หรือ มีโอกาสประหยัดมากขึ้น จะวัดการเปลี่ยนแปลงหรือเปรียบเทียบระดับการใช้ทรัพยากรดังกล่าวกับปริมาณผู้ป่วยที่ได้รับบริการได้อย่างไร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cost</a:t>
                      </a:r>
                    </a:p>
                    <a:p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LOS</a:t>
                      </a:r>
                    </a:p>
                    <a:p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Turn around time </a:t>
                      </a:r>
                    </a:p>
                    <a:p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waste</a:t>
                      </a:r>
                    </a:p>
                    <a:p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39694-D111-48E9-8195-70879745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936104"/>
          </a:xfrm>
        </p:spPr>
        <p:txBody>
          <a:bodyPr/>
          <a:lstStyle/>
          <a:p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คำถามเพื่อการวัด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Performance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ตามมิติคุณภาพต่างๆ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47587"/>
              </p:ext>
            </p:extLst>
          </p:nvPr>
        </p:nvGraphicFramePr>
        <p:xfrm>
          <a:off x="89804" y="908720"/>
          <a:ext cx="8802676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มิติคุณภาพ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นำมาพิจารณาในการวัด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performance</a:t>
                      </a:r>
                      <a:endParaRPr lang="th-TH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ตัวอย่างตัวชี้วัด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People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centered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จะประเมินความพึงพอใจและการตอบสนองความต้องการในมุมมองของผู้ป่วยได้อย่างไร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จะประเมินมุมมองของการดูแลด้านจิตวิญญาณ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การดูแลด้วยหัวใจของความเป็นมนุษย์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การเสริมพลัง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การสร้างเสริมสุขภาพอย่างไร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ความพึงพอใจ</a:t>
                      </a:r>
                    </a:p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ความผูกพัน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(บอกต่อ ใช้ซ้ำ)</a:t>
                      </a:r>
                      <a:endParaRPr lang="en-US" sz="2400" b="1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20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Patient experience</a:t>
                      </a:r>
                      <a:endParaRPr lang="th-TH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อะไรคือโอกาสเกิดความไม่ปลอดภัยกับผู้ป่วย จะประเมินระดับความไม่ปลอดภัยอย่างไร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ทั้งในด้านวิธีการปฏิบัติ ผลลัพธ์ และผลกระทบที่เกิดขึ้น 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อัตราการเสียชีวิต</a:t>
                      </a:r>
                    </a:p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อัตราการเกิดภาวะแทรกซ้อน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Timeliness</a:t>
                      </a:r>
                      <a:r>
                        <a:rPr lang="en-US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ช่วงเวลาใดคือช่วงเวลาที่มีความสำคัญในการให้บริการ</a:t>
                      </a:r>
                      <a:r>
                        <a:rPr lang="th-TH" sz="24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มีเวลาที่ต้องบรรลุตามที่กำหนดไว้หรือไม่ ระยะเวลาที่ต้องรอคอยในขั้นตอนที่สำคัญดังกล่าวเป็นอย่างไร</a:t>
                      </a:r>
                      <a:endParaRPr lang="th-TH" sz="24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-Door</a:t>
                      </a:r>
                      <a:r>
                        <a:rPr lang="en-US" sz="20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to treatment time</a:t>
                      </a:r>
                    </a:p>
                    <a:p>
                      <a:r>
                        <a:rPr lang="en-US" sz="20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-onset to treatment time </a:t>
                      </a:r>
                      <a:endParaRPr lang="th-TH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32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698</TotalTime>
  <Words>505</Words>
  <Application>Microsoft Office PowerPoint</Application>
  <PresentationFormat>On-screen Show (4:3)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Browallia New</vt:lpstr>
      <vt:lpstr>BrowalliaUPC</vt:lpstr>
      <vt:lpstr>Calibri</vt:lpstr>
      <vt:lpstr>TH SarabunPSK</vt:lpstr>
      <vt:lpstr>Template_Head</vt:lpstr>
      <vt:lpstr>PowerPoint Presentation</vt:lpstr>
      <vt:lpstr>คำถามเพื่อการวัด Performance ตามมิติคุณภาพต่างๆ</vt:lpstr>
      <vt:lpstr>คำถามเพื่อการวัด Performance ตามมิติคุณภาพต่างๆ</vt:lpstr>
      <vt:lpstr>คำถามเพื่อการวัด Performance ตามมิติคุณภาพต่างๆ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RUCHADAPORN  THUMASUT</cp:lastModifiedBy>
  <cp:revision>42</cp:revision>
  <dcterms:created xsi:type="dcterms:W3CDTF">2011-08-22T04:18:45Z</dcterms:created>
  <dcterms:modified xsi:type="dcterms:W3CDTF">2020-01-29T07:57:42Z</dcterms:modified>
</cp:coreProperties>
</file>