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62" r:id="rId5"/>
    <p:sldId id="258" r:id="rId6"/>
    <p:sldId id="259" r:id="rId7"/>
    <p:sldId id="261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A0C3E-8B4F-FA47-887D-350A1E0A9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8F741-6714-4D48-9E2C-EC2A9BF90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6F85C-C579-F948-80CF-1A44CA0A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5EF53-7AA1-C645-A934-C2E1301C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FC708-25C8-264E-BB73-A4AB3E74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0576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A6F0-7613-0945-A482-9874648D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986FD-728A-6C4E-B78F-2673B3663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13453-7BBA-1341-A642-CE2D1284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A0895-7DDF-9646-A4D2-F85B9567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88C7-3112-7545-A74D-591017F4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8413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0825D1-9565-974E-B3B5-19089D991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803CB-ABB6-DC42-BBF1-A70C33DF3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1EFD3-6427-D140-A3EC-5FBEB50B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0AA84-EC80-D544-8C42-3DC1BFD5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277EE-12DE-4947-BAC2-5985F1AC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45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2555-5D3E-AE40-A662-4CF084DB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9FE5F-BD56-6A45-8FEA-E1F3A0C39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0A7B6-1FE4-7F45-AB09-438109595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127BB-11D1-7343-9AF2-67CC7C13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3A408-389E-EB46-8288-7F3058AC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8049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2DA48-DD3A-134F-BA8E-685F4184A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049AA-F6C3-DF4B-B772-B491B57EC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7AD64-E533-DA49-B216-4145C5A8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0376B-C11C-9D4C-9C0C-9ED37520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FA2D7-BC40-F847-94A9-216070939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8902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5CA84-92B1-654E-80C6-3B4D2E60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876AC-F7EE-1A41-A853-8EB619376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9F79C-B3BB-6142-A072-8874DEF45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8336A-1C30-174D-8212-A6D92D3F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9D12D-9249-944F-A3B4-14C9A591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A73A1-080E-9F4C-B7F1-CE374086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279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116E-E6B2-7944-9447-F8C973A6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B303D-A227-4145-8434-49B7F9048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8D4D0-4870-074E-A5FC-9137445EC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D9643-302B-7C4E-9BB3-6EAB3D056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3BB8B2-05E6-F64D-B81E-EB327326B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46BE0-2A92-8A49-84D4-3C137BE8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7FDDA-B454-7444-AF7A-2388D54D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5AB22-0011-2A4F-B17F-4E7BB885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2876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398A-A6B7-2B47-8475-7FC5D193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92AC4-588E-794E-8D1C-4E8E8E6C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53590-22F7-5C44-BEAC-BAB36C15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F40FF-E5B1-9F48-9B53-588CAAEA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2839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74D03-4A12-3B44-A9AA-52DDDFE5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FC332-74A0-D244-82A5-EE24E07B0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9055F-7465-C74E-8685-DA535A4D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6939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D109-A1D2-1241-AE2C-884B0F6C4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96D8E-8AD4-4A4D-B243-D4340E517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A2899-D148-3942-9ECE-09AC36B8B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B4541-2E3A-C64A-803D-974C59C1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97E1D-7B1B-AC43-884C-2775B053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011DF-7470-EB4D-B6D4-59C72B48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1406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8356-DF45-6242-8F9B-A545E2582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2FF6B-BF85-6749-8ACF-A7681C325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CE5DF-C186-0E4A-91A3-22A5819E4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9E30B-21E4-7944-A6C2-5CB40B46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9D3F8-3E89-4F4E-A130-F5FC79F27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32BAD-C184-904D-B22A-559EC993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120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3733F-3A11-E447-A104-FC1F89673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E5937-24EB-BD4A-BD87-F2A489E87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A684B-0022-234A-A4B0-A73A49A61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A20E6-738C-8C48-B86F-1E1EDD569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AD35-B7CB-024D-A291-DA84E284D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9204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83B942-D810-1F4B-A123-CE3C96FF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1" y="2668937"/>
            <a:ext cx="10533413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TH" sz="6000" dirty="0">
                <a:latin typeface="+mn-lt"/>
              </a:rPr>
              <a:t>Performance evaluation framework(PEF) </a:t>
            </a:r>
            <a:br>
              <a:rPr lang="en-TH" sz="6000" dirty="0">
                <a:latin typeface="+mn-lt"/>
              </a:rPr>
            </a:br>
            <a:r>
              <a:rPr lang="en-TH" sz="6000" dirty="0">
                <a:latin typeface="+mn-lt"/>
              </a:rPr>
              <a:t>for Radiology</a:t>
            </a:r>
          </a:p>
        </p:txBody>
      </p:sp>
    </p:spTree>
    <p:extLst>
      <p:ext uri="{BB962C8B-B14F-4D97-AF65-F5344CB8AC3E}">
        <p14:creationId xmlns:p14="http://schemas.microsoft.com/office/powerpoint/2010/main" val="751104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EFD514-A269-7649-90A1-5295B86E1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5" y="0"/>
            <a:ext cx="12146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46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37A3B5-FA42-0148-A0D3-3008FD32F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7"/>
            <a:ext cx="12192000" cy="685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35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41CCC5-5830-4247-95BF-9FCA948DD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8"/>
            <a:ext cx="12192000" cy="685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2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7AAEF8-E44A-0848-90BC-1ABBD3410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90"/>
            <a:ext cx="12192000" cy="683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6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F74D6-BEAB-E64F-AED4-335853A92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" y="0"/>
            <a:ext cx="12177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6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2C2E9-563B-014B-8239-6E3B38F94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3"/>
            <a:ext cx="12192000" cy="68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1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451F9-720B-8B4F-9807-4B031F554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2" y="0"/>
            <a:ext cx="12118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1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A7646-E7A4-7D4D-9597-8C5088341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" y="0"/>
            <a:ext cx="1205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7B48AC-F907-1948-92DD-22C4FCB19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" y="0"/>
            <a:ext cx="12150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2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82D6FD-8ADF-2343-9F92-981C06D67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1"/>
            <a:ext cx="12192000" cy="684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D4A625-6E53-9841-8A89-3F389B555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6" y="0"/>
            <a:ext cx="12085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3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</Words>
  <Application>Microsoft Macintosh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Performance evaluation framework(PEF)  for Radiology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2021-04-21T06:51:04Z</dcterms:created>
  <dcterms:modified xsi:type="dcterms:W3CDTF">2021-04-22T04:15:16Z</dcterms:modified>
</cp:coreProperties>
</file>