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0C3E-8B4F-FA47-887D-350A1E0A9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8F741-6714-4D48-9E2C-EC2A9BF9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F85C-C579-F948-80CF-1A44CA0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EF53-7AA1-C645-A934-C2E1301C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C708-25C8-264E-BB73-A4AB3E7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057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A6F0-7613-0945-A482-9874648D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86FD-728A-6C4E-B78F-2673B366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3453-7BBA-1341-A642-CE2D128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0895-7DDF-9646-A4D2-F85B9567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88C7-3112-7545-A74D-591017F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41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825D1-9565-974E-B3B5-19089D991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03CB-ABB6-DC42-BBF1-A70C33DF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EFD3-6427-D140-A3EC-5FBEB50B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AA84-EC80-D544-8C42-3DC1BFD5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77EE-12DE-4947-BAC2-5985F1AC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5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555-5D3E-AE40-A662-4CF084D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FE5F-BD56-6A45-8FEA-E1F3A0C39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A7B6-1FE4-7F45-AB09-4381095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27BB-11D1-7343-9AF2-67CC7C13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A408-389E-EB46-8288-7F3058AC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04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DA48-DD3A-134F-BA8E-685F4184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49AA-F6C3-DF4B-B772-B491B57E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AD64-E533-DA49-B216-4145C5A8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76B-C11C-9D4C-9C0C-9ED37520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A2D7-BC40-F847-94A9-21607093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90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CA84-92B1-654E-80C6-3B4D2E60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76AC-F7EE-1A41-A853-8EB619376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9F79C-B3BB-6142-A072-8874DEF45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336A-1C30-174D-8212-A6D92D3F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9D12D-9249-944F-A3B4-14C9A591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A73A1-080E-9F4C-B7F1-CE374086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27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116E-E6B2-7944-9447-F8C973A6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303D-A227-4145-8434-49B7F904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8D4D0-4870-074E-A5FC-9137445E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D9643-302B-7C4E-9BB3-6EAB3D056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B8B2-05E6-F64D-B81E-EB327326B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46BE0-2A92-8A49-84D4-3C137BE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7FDDA-B454-7444-AF7A-2388D54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5AB22-0011-2A4F-B17F-4E7BB885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876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98A-A6B7-2B47-8475-7FC5D193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92AC4-588E-794E-8D1C-4E8E8E6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53590-22F7-5C44-BEAC-BAB36C15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F40FF-E5B1-9F48-9B53-588CAAEA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839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4D03-4A12-3B44-A9AA-52DDDFE5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C332-74A0-D244-82A5-EE24E07B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055F-7465-C74E-8685-DA535A4D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93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D109-A1D2-1241-AE2C-884B0F6C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6D8E-8AD4-4A4D-B243-D4340E5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2899-D148-3942-9ECE-09AC36B8B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B4541-2E3A-C64A-803D-974C59C1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7E1D-7B1B-AC43-884C-2775B053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11DF-7470-EB4D-B6D4-59C72B48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1406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8356-DF45-6242-8F9B-A545E258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2FF6B-BF85-6749-8ACF-A7681C325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E5DF-C186-0E4A-91A3-22A5819E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9E30B-21E4-7944-A6C2-5CB40B4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9D3F8-3E89-4F4E-A130-F5FC79F2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2BAD-C184-904D-B22A-559EC99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12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3733F-3A11-E447-A104-FC1F8967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5937-24EB-BD4A-BD87-F2A489E87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684B-0022-234A-A4B0-A73A49A61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A20E6-738C-8C48-B86F-1E1EDD569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AD35-B7CB-024D-A291-DA84E284D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20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3B942-D810-1F4B-A123-CE3C96FF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1" y="2668937"/>
            <a:ext cx="10533413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TH" sz="6000" dirty="0">
                <a:latin typeface="+mn-lt"/>
              </a:rPr>
              <a:t>Performance evaluation framework(PEF) </a:t>
            </a:r>
            <a:br>
              <a:rPr lang="en-TH" sz="6000" dirty="0">
                <a:latin typeface="+mn-lt"/>
              </a:rPr>
            </a:br>
            <a:r>
              <a:rPr lang="en-TH" sz="6000" dirty="0">
                <a:latin typeface="+mn-lt"/>
              </a:rPr>
              <a:t>for Pathology</a:t>
            </a:r>
          </a:p>
        </p:txBody>
      </p:sp>
    </p:spTree>
    <p:extLst>
      <p:ext uri="{BB962C8B-B14F-4D97-AF65-F5344CB8AC3E}">
        <p14:creationId xmlns:p14="http://schemas.microsoft.com/office/powerpoint/2010/main" val="7511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C654A-4B67-CB42-BE52-223FEFB4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"/>
            <a:ext cx="12192000" cy="68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F74D6-BEAB-E64F-AED4-335853A9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" y="0"/>
            <a:ext cx="12177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7601F-75CC-FE45-A31F-23DDE50C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0696D-F4AE-E04F-A17F-6E4E42F7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" y="0"/>
            <a:ext cx="12114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4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F4D411-F7ED-3E43-9F74-A4AA64D0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" y="0"/>
            <a:ext cx="12142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F8913-2BEF-D14D-BE7F-743C924E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" y="0"/>
            <a:ext cx="1207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D8F77-A8BE-724A-8E00-E002DA79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"/>
            <a:ext cx="12192000" cy="68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</Words>
  <Application>Microsoft Macintosh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Performance evaluation framework(PEF)  for 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2021-04-21T06:51:04Z</dcterms:created>
  <dcterms:modified xsi:type="dcterms:W3CDTF">2021-04-22T04:14:37Z</dcterms:modified>
</cp:coreProperties>
</file>