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43E1C-3E0B-4083-AC6C-46B294660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09E67-5927-4D37-83A8-E4CD02ACC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4036D-31AE-4BD9-B78E-0C696284B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F18E4-6B9B-4837-B786-F9D5669F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9574B-F960-4272-91EF-FF04AC187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647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A34A1-C04A-453D-85F1-693ECFCA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E789E-E8A2-487E-B073-13CF6AB44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FCE97-9644-4F8B-80CF-0D6889A49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51B1F-827E-4819-A34D-75541E64C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E135A-3FBF-4571-954C-1214E22D6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054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55A73-368A-4462-A1F4-294D35903B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BFD41-1B3F-471F-B246-15A3B0311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EC63-6C68-4F45-81B7-8FD1A5DA2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2F687-21AD-4439-BDF1-495111C76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A6F1C-34AA-4E11-BA3F-BB32EB16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816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BAEA8-823F-43C5-A5A8-A634F970B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6D1A8-DB52-4892-B182-4CE1B41E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82BFE-E99B-4A75-800A-E79A1668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AD87A-3E17-4B1A-8FCD-921B27730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7481A-2796-4756-BAF4-D06B2199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99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BA0E-D293-4C53-B4C5-37FB4A14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B6F52-273F-4B83-B591-4F751EFB0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BB2FD-7EF4-4115-961C-D8FAEF943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4DF93-6D62-45E8-B9C2-52728EBCC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3AAB1-201A-4F3F-8D1D-928FD0F2D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936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E268-B1F7-4CBA-A681-81AEE6927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82B5B-309F-451B-A3CC-381CE73AB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ECC2B-A5B6-4066-B7C4-9D1DA9944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E2C2E-8923-437E-A273-7CBC30E5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F84D1-C119-4320-83CB-1F089EF9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B2178-7CA7-4AC6-ADD2-0EAEDD9A6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277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488E-80A7-4E6C-BA27-2E9AF0874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12AC9-0A29-444D-8F9B-EB4E4567D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83F52-0CC0-420C-B303-1B733FAAA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83DAA-2742-4B4C-BBAE-0EB9AB94E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EB12D-3815-406E-9931-3096DB74B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D3D87-ED7B-4EFC-8E69-775A5958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762058-E8BE-486F-8D60-F8CBE2ED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9AD92-D340-4F80-9CC7-12CCABFA1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544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8630-162C-46C7-9868-0377AFC31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297AAC-2C3C-4FA9-8717-0FF969DA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9972D-0ACB-4607-BC85-9D61EAF0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FBCE43-23B8-4BAB-9080-2A8F40B0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516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7CBFB2-2237-4836-9561-59E6D176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A9D92D-B0A4-4BB0-AA49-72CD878E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0F5E5-C49A-4288-92E9-EBD40325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419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5E2F-7360-4658-B39E-38ADAF519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B6818-0E55-421D-BC07-64075ADA8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B3EB0-C50A-4F05-B6DF-7E56D66B2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E7B0B-1DE5-4EDB-A04F-9562A755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A090A-6EE1-48E5-A040-194A14A00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A8F7A-7887-4F40-9694-8A858E9E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35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1FA5E-4A53-445B-B4D9-93ECB626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362570-8413-4173-9438-6F4C6587A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A2A1A-7F87-41AC-8DBD-7D43CBF8E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99B46-B0F8-4DBB-915E-9F9DB84F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819F1-9555-4D3D-950B-E4783A7B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E9557-32C7-4FAB-B671-277E83AB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376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342ED8-3B2E-4EB4-914F-6511127D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9948D-F115-40C5-B89B-DA1AB180F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C9E17-AE26-4AAF-83CB-E74412E2B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3687F-E2D2-4097-A4C0-6FF98478122C}" type="datetimeFigureOut">
              <a:rPr lang="th-TH" smtClean="0"/>
              <a:t>21/08/63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D0B20-01E8-4A23-8196-C67703B79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160E5-BC45-4490-8033-7BE461FCC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4FE50-79A5-4AA5-9424-82CDC7D36E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778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rive.google.com/drive/folders/1faA4JycyT3jU9fiBHDrfxpBCFs3ZY6Jb?usp=sharing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ocs.google.com/forms/d/1kDT4ulWmWjZ15fBSeHQRFH_QZT25vNQaTIZjwS_6pvA/edit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4ABF5-6377-45CA-9C75-D5562BBD6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8124" y="186204"/>
            <a:ext cx="7596205" cy="229574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th-TH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ลิงค์เอกสาร </a:t>
            </a:r>
            <a:br>
              <a:rPr lang="th-TH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th-TH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การประชุมเชิงปฏิบัติการเพื่อนำร่อง</a:t>
            </a:r>
            <a:br>
              <a:rPr lang="th-TH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th-TH" sz="3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การประเมินและรับรองเฉพาะระบบการดูแลรักษาในคลินิกเบาหวาน</a:t>
            </a:r>
            <a:endParaRPr lang="th-TH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2614C-326A-4A5D-840B-D683EA7BE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3565" y="2481202"/>
            <a:ext cx="7141027" cy="764832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2"/>
              </a:rPr>
              <a:t>https://drive.google.com/drive/folders/1faA4JycyT3jU9fiBHDrfxpBCFs3ZY6Jb?usp=sharing</a:t>
            </a:r>
            <a:endParaRPr lang="en-US" b="1" dirty="0"/>
          </a:p>
          <a:p>
            <a:endParaRPr lang="en-US" b="1" dirty="0"/>
          </a:p>
          <a:p>
            <a:endParaRPr lang="th-TH" b="1" dirty="0"/>
          </a:p>
        </p:txBody>
      </p:sp>
      <p:sp>
        <p:nvSpPr>
          <p:cNvPr id="22" name="Freeform: Shape 10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12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1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16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028F34-DEE6-4106-BAA4-4D7C70862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71" y="22982"/>
            <a:ext cx="3076575" cy="307657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46D5204-30C3-4894-8068-ED0D1687876F}"/>
              </a:ext>
            </a:extLst>
          </p:cNvPr>
          <p:cNvSpPr txBox="1"/>
          <p:nvPr/>
        </p:nvSpPr>
        <p:spPr>
          <a:xfrm>
            <a:off x="4520513" y="3658577"/>
            <a:ext cx="6951943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i="0" dirty="0">
                <a:solidFill>
                  <a:srgbClr val="202124"/>
                </a:solidFill>
                <a:effectLst/>
                <a:latin typeface="Google Sans"/>
              </a:rPr>
              <a:t>ลิงค์แบบประเมินความพึงพอใจ การประชุม</a:t>
            </a:r>
          </a:p>
          <a:p>
            <a:pPr algn="ctr"/>
            <a:r>
              <a:rPr lang="th-TH" sz="3600" b="1" i="0" dirty="0">
                <a:solidFill>
                  <a:srgbClr val="202124"/>
                </a:solidFill>
                <a:effectLst/>
                <a:latin typeface="Google Sans"/>
              </a:rPr>
              <a:t> และการตอบรับการเข้าร่วม </a:t>
            </a:r>
            <a:r>
              <a:rPr lang="en-US" sz="3600" b="1" i="0" dirty="0">
                <a:solidFill>
                  <a:srgbClr val="202124"/>
                </a:solidFill>
                <a:effectLst/>
                <a:latin typeface="Google Sans"/>
              </a:rPr>
              <a:t>DSC-DM</a:t>
            </a:r>
            <a:endParaRPr lang="th-TH" sz="3600" b="1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64148B-5E27-49C5-AF1F-BF2E9773DE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01" y="3429000"/>
            <a:ext cx="3076575" cy="32670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5C10515-E90C-4AD4-B324-C724DFC2055F}"/>
              </a:ext>
            </a:extLst>
          </p:cNvPr>
          <p:cNvSpPr txBox="1"/>
          <p:nvPr/>
        </p:nvSpPr>
        <p:spPr>
          <a:xfrm>
            <a:off x="4520513" y="4902958"/>
            <a:ext cx="73538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https://docs.google.com/forms/d/1kDT4ulWmWjZ15fBSeHQRFH_QZT25vNQaTIZjwS_6pvA/edit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6076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Google Sans</vt:lpstr>
      <vt:lpstr>Office Theme</vt:lpstr>
      <vt:lpstr>ลิงค์เอกสาร  การประชุมเชิงปฏิบัติการเพื่อนำร่อง การประเมินและรับรองเฉพาะระบบการดูแลรักษาในคลินิกเบาหวาน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ลิงค์เอกสาร  การประชุมเชิงปฏิบัติการเพื่อนำร่อง การประเมินและรับรองเฉพาะระบบการดูแลรักษาในคลินิกเบาหวาน</dc:title>
  <dc:creator>Ake-chittra sukkul</dc:creator>
  <cp:lastModifiedBy>Ake-chittra sukkul</cp:lastModifiedBy>
  <cp:revision>5</cp:revision>
  <dcterms:created xsi:type="dcterms:W3CDTF">2020-08-21T02:38:10Z</dcterms:created>
  <dcterms:modified xsi:type="dcterms:W3CDTF">2020-08-21T03:32:16Z</dcterms:modified>
</cp:coreProperties>
</file>