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3" r:id="rId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2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2" autoAdjust="0"/>
    <p:restoredTop sz="94678" autoAdjust="0"/>
  </p:normalViewPr>
  <p:slideViewPr>
    <p:cSldViewPr>
      <p:cViewPr varScale="1">
        <p:scale>
          <a:sx n="70" d="100"/>
          <a:sy n="70" d="100"/>
        </p:scale>
        <p:origin x="148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F7CA27A-EB36-4000-8E06-B322AA1A195D}" type="datetimeFigureOut">
              <a:rPr lang="th-TH"/>
              <a:pPr>
                <a:defRPr/>
              </a:pPr>
              <a:t>08/11/62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F5A64CB-EC53-4E31-9BE6-D816D4051EC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8996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4787E3-4F1D-4AF6-A3C9-7BAF8C83DD81}" type="datetimeFigureOut">
              <a:rPr lang="th-TH"/>
              <a:pPr>
                <a:defRPr/>
              </a:pPr>
              <a:t>08/11/62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th-T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1C045A-7C35-450D-8B2E-0805A5E154D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66259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3BB6EA-5140-45F4-A77F-8F97F54E5BC5}" type="slidenum">
              <a:rPr lang="en-US" smtClean="0">
                <a:latin typeface="Arial" pitchFamily="34" charset="0"/>
              </a:rPr>
              <a:pPr/>
              <a:t>1</a:t>
            </a:fld>
            <a:endParaRPr lang="th-TH">
              <a:latin typeface="Arial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th-TH" b="1">
                <a:latin typeface="Browallia New" pitchFamily="34" charset="-34"/>
                <a:cs typeface="Browallia New" pitchFamily="34" charset="-34"/>
              </a:rPr>
              <a:t>ตัวชี้วัด</a:t>
            </a:r>
            <a:r>
              <a:rPr lang="th-TH">
                <a:latin typeface="Browallia New" pitchFamily="34" charset="-34"/>
                <a:cs typeface="Browallia New" pitchFamily="34" charset="-34"/>
              </a:rPr>
              <a:t> เป็นการนำเสนอข้อมูลที่เป็นผลลัพธ์ของการ </a:t>
            </a:r>
            <a:r>
              <a:rPr lang="en-US">
                <a:latin typeface="Browallia New" pitchFamily="34" charset="-34"/>
                <a:cs typeface="Browallia New" pitchFamily="34" charset="-34"/>
              </a:rPr>
              <a:t>monitor </a:t>
            </a:r>
            <a:r>
              <a:rPr lang="th-TH">
                <a:latin typeface="Browallia New" pitchFamily="34" charset="-34"/>
                <a:cs typeface="Browallia New" pitchFamily="34" charset="-34"/>
              </a:rPr>
              <a:t>ผลงานตามที่ระบุไว้  วิธีการนำเสนอที่ดีที่สุดคือการนำเสนอในลักษณะของ </a:t>
            </a:r>
            <a:r>
              <a:rPr lang="en-US">
                <a:latin typeface="Browallia New" pitchFamily="34" charset="-34"/>
                <a:cs typeface="Browallia New" pitchFamily="34" charset="-34"/>
              </a:rPr>
              <a:t>control chart </a:t>
            </a:r>
            <a:r>
              <a:rPr lang="th-TH">
                <a:latin typeface="Browallia New" pitchFamily="34" charset="-34"/>
                <a:cs typeface="Browallia New" pitchFamily="34" charset="-34"/>
              </a:rPr>
              <a:t> ซึ่งมีการวิเคราะห์ค่าเฉลี่ย ค่า </a:t>
            </a:r>
            <a:r>
              <a:rPr lang="en-US">
                <a:latin typeface="Browallia New" pitchFamily="34" charset="-34"/>
                <a:cs typeface="Browallia New" pitchFamily="34" charset="-34"/>
              </a:rPr>
              <a:t>upper &amp; lower control limit </a:t>
            </a:r>
            <a:r>
              <a:rPr lang="th-TH">
                <a:latin typeface="Browallia New" pitchFamily="34" charset="-34"/>
                <a:cs typeface="Browallia New" pitchFamily="34" charset="-34"/>
              </a:rPr>
              <a:t>ในช่วงเวลาต่างๆ  ทำให้เห็นแนวโน้มการเปลี่ยนแปลงและการธำรงระดับคุณภาพได้ชัดเจน</a:t>
            </a:r>
          </a:p>
          <a:p>
            <a:r>
              <a:rPr lang="th-TH">
                <a:latin typeface="Browallia New" pitchFamily="34" charset="-34"/>
                <a:cs typeface="Browallia New" pitchFamily="34" charset="-34"/>
              </a:rPr>
              <a:t>ข้อมูลที่นำเสนอควรเป็นข้อมูลที่ </a:t>
            </a:r>
            <a:r>
              <a:rPr lang="en-US">
                <a:latin typeface="Browallia New" pitchFamily="34" charset="-34"/>
                <a:cs typeface="Browallia New" pitchFamily="34" charset="-34"/>
              </a:rPr>
              <a:t>update </a:t>
            </a:r>
            <a:r>
              <a:rPr lang="th-TH">
                <a:latin typeface="Browallia New" pitchFamily="34" charset="-34"/>
                <a:cs typeface="Browallia New" pitchFamily="34" charset="-34"/>
              </a:rPr>
              <a:t>ที่สุดที่สามารถทำได้</a:t>
            </a:r>
          </a:p>
          <a:p>
            <a:r>
              <a:rPr lang="th-TH">
                <a:latin typeface="Browallia New" pitchFamily="34" charset="-34"/>
                <a:cs typeface="Browallia New" pitchFamily="34" charset="-34"/>
              </a:rPr>
              <a:t>ทีมงานควรนำเสนอการวิเคราะห์ การแปลผลและการใช้ประโยชน์จากตัวชี้วัดดังกล่าวเพื่อให้เห็นการเรียนรู้ที่เกิดขึ้น  </a:t>
            </a:r>
          </a:p>
        </p:txBody>
      </p:sp>
    </p:spTree>
    <p:extLst>
      <p:ext uri="{BB962C8B-B14F-4D97-AF65-F5344CB8AC3E}">
        <p14:creationId xmlns:p14="http://schemas.microsoft.com/office/powerpoint/2010/main" val="3154839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CB8FCBC-0A93-5147-8C96-3F7E568BE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700808"/>
            <a:ext cx="7772400" cy="1470025"/>
          </a:xfrm>
        </p:spPr>
        <p:txBody>
          <a:bodyPr/>
          <a:lstStyle>
            <a:lvl1pPr>
              <a:defRPr>
                <a:latin typeface="TH SarabunPSK"/>
                <a:cs typeface="TH SarabunPSK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28498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H SarabunPSK"/>
                <a:cs typeface="TH SarabunPS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E6E3D-0DD4-487B-98E5-C878D8B4F3BA}" type="datetimeFigureOut">
              <a:rPr lang="en-US"/>
              <a:pPr>
                <a:defRPr/>
              </a:pPr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7C3FA-9CF8-4D19-8CA6-B7F8EFFE4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ADF60-3781-4DF8-AAF7-B5E8FE874461}" type="datetimeFigureOut">
              <a:rPr lang="en-US"/>
              <a:pPr>
                <a:defRPr/>
              </a:pPr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355CD-F5C6-441F-AAB8-1D80C9385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CF8C5-7329-417B-BD86-29CF735D883A}" type="datetimeFigureOut">
              <a:rPr lang="en-US"/>
              <a:pPr>
                <a:defRPr/>
              </a:pPr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09D0E-BAC1-48FE-A8D8-AD097E072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ky, water&#10;&#10;Description automatically generated">
            <a:extLst>
              <a:ext uri="{FF2B5EF4-FFF2-40B4-BE49-F238E27FC236}">
                <a16:creationId xmlns="" xmlns:a16="http://schemas.microsoft.com/office/drawing/2014/main" id="{A15CA889-C91E-8F47-9F01-7544D3DC2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5472608" cy="936104"/>
          </a:xfrm>
        </p:spPr>
        <p:txBody>
          <a:bodyPr/>
          <a:lstStyle>
            <a:lvl1pPr>
              <a:defRPr>
                <a:latin typeface="TH SarabunPSK"/>
                <a:cs typeface="TH SarabunPS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5040560"/>
          </a:xfrm>
        </p:spPr>
        <p:txBody>
          <a:bodyPr/>
          <a:lstStyle>
            <a:lvl1pPr>
              <a:defRPr>
                <a:latin typeface="TH SarabunPSK"/>
                <a:cs typeface="TH SarabunPSK"/>
              </a:defRPr>
            </a:lvl1pPr>
            <a:lvl2pPr>
              <a:defRPr>
                <a:latin typeface="TH SarabunPSK"/>
                <a:cs typeface="TH SarabunPSK"/>
              </a:defRPr>
            </a:lvl2pPr>
            <a:lvl3pPr>
              <a:defRPr>
                <a:latin typeface="TH SarabunPSK"/>
                <a:cs typeface="TH SarabunPSK"/>
              </a:defRPr>
            </a:lvl3pPr>
            <a:lvl4pPr>
              <a:defRPr>
                <a:latin typeface="TH SarabunPSK"/>
                <a:cs typeface="TH SarabunPSK"/>
              </a:defRPr>
            </a:lvl4pPr>
            <a:lvl5pPr>
              <a:defRPr>
                <a:latin typeface="TH SarabunPSK"/>
                <a:cs typeface="TH SarabunPS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9897A-B9BE-4611-9722-E2367845ED55}" type="datetimeFigureOut">
              <a:rPr lang="en-US"/>
              <a:pPr>
                <a:defRPr/>
              </a:pPr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39694-D111-48E9-8195-70879745C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06C41-30E2-4D22-AD58-9DF0CC12D8D5}" type="datetimeFigureOut">
              <a:rPr lang="en-US"/>
              <a:pPr>
                <a:defRPr/>
              </a:pPr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7BD34-5C27-4BE3-986D-1BDEE3A2D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D732D-6D76-4884-B6A4-DC90820B944C}" type="datetimeFigureOut">
              <a:rPr lang="en-US"/>
              <a:pPr>
                <a:defRPr/>
              </a:pPr>
              <a:t>11/8/2019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5286D-A39F-484A-AA24-F82D8316A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30B97-5FC6-422A-92DD-E969F91B1210}" type="datetimeFigureOut">
              <a:rPr lang="en-US"/>
              <a:pPr>
                <a:defRPr/>
              </a:pPr>
              <a:t>11/8/2019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F7126-6A4E-4B17-B7CE-02491C0E2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661DA-4103-4CF8-AA79-6DE8A405B4C5}" type="datetimeFigureOut">
              <a:rPr lang="en-US"/>
              <a:pPr>
                <a:defRPr/>
              </a:pPr>
              <a:t>11/8/2019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83A96-F9ED-46D4-A1DE-0538F4606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D86B7-6E39-4EC6-9D79-B4CE2CFD8BC3}" type="datetimeFigureOut">
              <a:rPr lang="en-US"/>
              <a:pPr>
                <a:defRPr/>
              </a:pPr>
              <a:t>11/8/2019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9A88B-6EB2-499B-8163-585F54D49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80C52-0063-4924-BDFC-372FDA570E1E}" type="datetimeFigureOut">
              <a:rPr lang="en-US"/>
              <a:pPr>
                <a:defRPr/>
              </a:pPr>
              <a:t>11/8/2019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869B8-54C7-49BD-8440-5B3389F13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ED50E-E22A-4839-B032-1D99050AEDCE}" type="datetimeFigureOut">
              <a:rPr lang="en-US"/>
              <a:pPr>
                <a:defRPr/>
              </a:pPr>
              <a:t>11/8/2019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399E0-73B1-40B2-9B0D-4993C393B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B15EE7-37DB-480B-8B54-C72EE88621EC}" type="datetimeFigureOut">
              <a:rPr lang="en-US"/>
              <a:pPr>
                <a:defRPr/>
              </a:pPr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6B342B-A995-4DEA-B6E5-BC94902CA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5867400" y="1127125"/>
            <a:ext cx="320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81000" y="2057400"/>
            <a:ext cx="318288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b="1" dirty="0">
                <a:latin typeface="Browallia New" pitchFamily="34" charset="-34"/>
                <a:cs typeface="FreesiaUPC" pitchFamily="34" charset="-34"/>
              </a:rPr>
              <a:t>กราฟ/</a:t>
            </a:r>
            <a:r>
              <a:rPr lang="en-US" b="1" dirty="0">
                <a:latin typeface="Browallia New" pitchFamily="34" charset="-34"/>
                <a:cs typeface="FreesiaUPC" pitchFamily="34" charset="-34"/>
              </a:rPr>
              <a:t>control chart</a:t>
            </a:r>
            <a:r>
              <a:rPr lang="th-TH" b="1" dirty="0">
                <a:latin typeface="Browallia New" pitchFamily="34" charset="-34"/>
                <a:cs typeface="FreesiaUPC" pitchFamily="34" charset="-34"/>
              </a:rPr>
              <a:t>/ข้อมูล</a:t>
            </a:r>
          </a:p>
        </p:txBody>
      </p:sp>
      <p:sp>
        <p:nvSpPr>
          <p:cNvPr id="35845" name="Text Box 7"/>
          <p:cNvSpPr txBox="1">
            <a:spLocks noChangeArrowheads="1"/>
          </p:cNvSpPr>
          <p:nvPr/>
        </p:nvSpPr>
        <p:spPr bwMode="auto">
          <a:xfrm>
            <a:off x="381000" y="5165725"/>
            <a:ext cx="354292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b="1" dirty="0">
                <a:cs typeface="FreesiaUPC" pitchFamily="34" charset="-34"/>
              </a:rPr>
              <a:t>การแปลผลและการใช้ประโยชน์</a:t>
            </a:r>
          </a:p>
        </p:txBody>
      </p:sp>
      <p:sp>
        <p:nvSpPr>
          <p:cNvPr id="35846" name="Text Box 9"/>
          <p:cNvSpPr txBox="1">
            <a:spLocks noChangeArrowheads="1"/>
          </p:cNvSpPr>
          <p:nvPr/>
        </p:nvSpPr>
        <p:spPr bwMode="auto">
          <a:xfrm>
            <a:off x="5791200" y="700088"/>
            <a:ext cx="14430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1">
                <a:solidFill>
                  <a:schemeClr val="accent2"/>
                </a:solidFill>
                <a:latin typeface="Browallia New" pitchFamily="34" charset="-34"/>
                <a:cs typeface="FreesiaUPC" pitchFamily="34" charset="-34"/>
              </a:rPr>
              <a:t>บริการ/ทีม</a:t>
            </a:r>
            <a:r>
              <a:rPr lang="en-US" b="1">
                <a:solidFill>
                  <a:schemeClr val="accent2"/>
                </a:solidFill>
                <a:latin typeface="Browallia New" pitchFamily="34" charset="-34"/>
                <a:cs typeface="FreesiaUPC" pitchFamily="34" charset="-34"/>
              </a:rPr>
              <a:t>: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28600" y="539969"/>
            <a:ext cx="5562600" cy="584775"/>
          </a:xfrm>
          <a:prstGeom prst="rect">
            <a:avLst/>
          </a:prstGeom>
          <a:solidFill>
            <a:srgbClr val="99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cs typeface="FreesiaUPC" panose="020B0604020202020204" pitchFamily="34" charset="-34"/>
              </a:rPr>
              <a:t>ตัวชี้วัดผลการดำเนินงาน</a:t>
            </a:r>
            <a:endParaRPr lang="th-TH" sz="2000" b="1" dirty="0">
              <a:solidFill>
                <a:schemeClr val="bg1"/>
              </a:solidFill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41123445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Hea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Template_Head</Template>
  <TotalTime>98</TotalTime>
  <Words>111</Words>
  <Application>Microsoft Office PowerPoint</Application>
  <PresentationFormat>On-screen Show (4:3)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Angsana New</vt:lpstr>
      <vt:lpstr>Arial</vt:lpstr>
      <vt:lpstr>Browallia New</vt:lpstr>
      <vt:lpstr>Calibri</vt:lpstr>
      <vt:lpstr>Cordia New</vt:lpstr>
      <vt:lpstr>FreesiaUPC</vt:lpstr>
      <vt:lpstr>TH SarabunPSK</vt:lpstr>
      <vt:lpstr>Template_Head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suwapat.a</dc:creator>
  <cp:lastModifiedBy>RUCHADAPORN  THUMASUT</cp:lastModifiedBy>
  <cp:revision>12</cp:revision>
  <dcterms:created xsi:type="dcterms:W3CDTF">2011-08-22T04:18:45Z</dcterms:created>
  <dcterms:modified xsi:type="dcterms:W3CDTF">2019-11-08T03:47:13Z</dcterms:modified>
</cp:coreProperties>
</file>