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658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622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906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125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106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776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093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69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479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059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3252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8BDC1-2413-4A72-91EE-CEB8264E75A6}" type="datetimeFigureOut">
              <a:rPr lang="th-TH" smtClean="0"/>
              <a:pPr/>
              <a:t>11/10/62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F0B9B-E7E1-4EBA-98C0-F4F24C3B54C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02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264" y="4104040"/>
            <a:ext cx="2057400" cy="2031325"/>
          </a:xfrm>
          <a:prstGeom prst="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14625" y="3400428"/>
            <a:ext cx="2057400" cy="281463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43488" y="3400428"/>
            <a:ext cx="2057400" cy="2814637"/>
          </a:xfrm>
          <a:prstGeom prst="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72348" y="3395155"/>
            <a:ext cx="2057400" cy="2814637"/>
          </a:xfrm>
          <a:prstGeom prst="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701214" y="3400428"/>
            <a:ext cx="2057400" cy="2814637"/>
          </a:xfrm>
          <a:prstGeom prst="rect">
            <a:avLst/>
          </a:prstGeom>
          <a:noFill/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5763" y="6215065"/>
            <a:ext cx="2057398" cy="33855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Supplier/Partner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043486" y="6215065"/>
            <a:ext cx="2057402" cy="33855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Process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2714623" y="6215065"/>
            <a:ext cx="2057402" cy="33855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Input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372349" y="6215065"/>
            <a:ext cx="2057402" cy="33855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Outcome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9701213" y="6241960"/>
            <a:ext cx="2057402" cy="33855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Customer/Stakeholder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71475" y="3445442"/>
            <a:ext cx="2071691" cy="523220"/>
          </a:xfrm>
          <a:prstGeom prst="rect">
            <a:avLst/>
          </a:prstGeom>
          <a:noFill/>
          <a:ln w="12700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External Process</a:t>
            </a:r>
          </a:p>
          <a:p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043488" y="2719304"/>
            <a:ext cx="2057400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Core Competency</a:t>
            </a:r>
          </a:p>
          <a:p>
            <a:pPr algn="ctr"/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4481848" y="1649531"/>
            <a:ext cx="259549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Vision:</a:t>
            </a:r>
          </a:p>
          <a:p>
            <a:r>
              <a:rPr lang="en-US" sz="1600" dirty="0" smtClean="0"/>
              <a:t>Mission:</a:t>
            </a:r>
            <a:endParaRPr lang="en-US" sz="1600" dirty="0" smtClean="0">
              <a:solidFill>
                <a:srgbClr val="C00000"/>
              </a:solidFill>
            </a:endParaRPr>
          </a:p>
          <a:p>
            <a:r>
              <a:rPr lang="en-US" sz="1600" dirty="0" smtClean="0"/>
              <a:t>Values: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85763" y="171845"/>
            <a:ext cx="2057398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Social Change</a:t>
            </a:r>
          </a:p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14627" y="171845"/>
            <a:ext cx="2057398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Technological Change</a:t>
            </a:r>
          </a:p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043488" y="171845"/>
            <a:ext cx="2057398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Environmental </a:t>
            </a:r>
            <a:r>
              <a:rPr lang="en-US" sz="1600" dirty="0"/>
              <a:t>Change</a:t>
            </a:r>
          </a:p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72349" y="171845"/>
            <a:ext cx="2057398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Economic Change</a:t>
            </a:r>
          </a:p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701209" y="156940"/>
            <a:ext cx="2057398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Political Change</a:t>
            </a:r>
          </a:p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7193" y="903124"/>
            <a:ext cx="1609291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Strategic Opportunity:</a:t>
            </a:r>
          </a:p>
          <a:p>
            <a:endParaRPr 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488664" y="906303"/>
            <a:ext cx="1469448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Strategic Advantage:</a:t>
            </a:r>
          </a:p>
          <a:p>
            <a:endParaRPr lang="en-US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4209638" y="897831"/>
            <a:ext cx="1399310" cy="5386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Strategic Challenge:</a:t>
            </a:r>
          </a:p>
          <a:p>
            <a:endParaRPr lang="en-US" dirty="0" smtClean="0"/>
          </a:p>
        </p:txBody>
      </p:sp>
      <p:cxnSp>
        <p:nvCxnSpPr>
          <p:cNvPr id="36" name="Straight Arrow Connector 35"/>
          <p:cNvCxnSpPr>
            <a:stCxn id="18" idx="2"/>
            <a:endCxn id="6" idx="0"/>
          </p:cNvCxnSpPr>
          <p:nvPr/>
        </p:nvCxnSpPr>
        <p:spPr>
          <a:xfrm>
            <a:off x="6072188" y="3211747"/>
            <a:ext cx="0" cy="1886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701212" y="1200351"/>
            <a:ext cx="2057400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Health Problem: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3" name="TextBox 42"/>
          <p:cNvSpPr txBox="1"/>
          <p:nvPr/>
        </p:nvSpPr>
        <p:spPr>
          <a:xfrm>
            <a:off x="9729788" y="3500373"/>
            <a:ext cx="2014531" cy="2800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Customer/SH &amp; </a:t>
            </a:r>
          </a:p>
          <a:p>
            <a:r>
              <a:rPr lang="en-US" sz="1200" dirty="0" smtClean="0"/>
              <a:t>Requirements:</a:t>
            </a:r>
          </a:p>
          <a:p>
            <a:endParaRPr lang="en-US" sz="1200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2803919" y="3445442"/>
            <a:ext cx="188238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Staff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2802133" y="4137864"/>
            <a:ext cx="1882382" cy="584775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Facility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2811060" y="4842420"/>
            <a:ext cx="1882382" cy="584775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Technology &amp; Equipment</a:t>
            </a:r>
            <a:r>
              <a:rPr lang="en-US" sz="1600" dirty="0" smtClean="0"/>
              <a:t>:</a:t>
            </a:r>
          </a:p>
          <a:p>
            <a:endParaRPr lang="en-US" sz="16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2803919" y="5523724"/>
            <a:ext cx="1882382" cy="523220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Material:</a:t>
            </a:r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2701635" y="2796823"/>
            <a:ext cx="2085109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Regulation:</a:t>
            </a:r>
          </a:p>
          <a:p>
            <a:endParaRPr lang="en-US" sz="1200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7347337" y="1969253"/>
            <a:ext cx="2057400" cy="11387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Service: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cxnSp>
        <p:nvCxnSpPr>
          <p:cNvPr id="66" name="Straight Arrow Connector 65"/>
          <p:cNvCxnSpPr>
            <a:stCxn id="5" idx="3"/>
            <a:endCxn id="6" idx="1"/>
          </p:cNvCxnSpPr>
          <p:nvPr/>
        </p:nvCxnSpPr>
        <p:spPr>
          <a:xfrm>
            <a:off x="4772025" y="4807747"/>
            <a:ext cx="27146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" idx="3"/>
            <a:endCxn id="7" idx="1"/>
          </p:cNvCxnSpPr>
          <p:nvPr/>
        </p:nvCxnSpPr>
        <p:spPr>
          <a:xfrm flipV="1">
            <a:off x="7100888" y="4802474"/>
            <a:ext cx="271460" cy="52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7" idx="3"/>
            <a:endCxn id="8" idx="1"/>
          </p:cNvCxnSpPr>
          <p:nvPr/>
        </p:nvCxnSpPr>
        <p:spPr>
          <a:xfrm>
            <a:off x="9429748" y="4802474"/>
            <a:ext cx="271466" cy="52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48" idx="2"/>
            <a:endCxn id="44" idx="0"/>
          </p:cNvCxnSpPr>
          <p:nvPr/>
        </p:nvCxnSpPr>
        <p:spPr>
          <a:xfrm>
            <a:off x="3744190" y="3258488"/>
            <a:ext cx="920" cy="18695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48" idx="3"/>
            <a:endCxn id="6" idx="1"/>
          </p:cNvCxnSpPr>
          <p:nvPr/>
        </p:nvCxnSpPr>
        <p:spPr>
          <a:xfrm>
            <a:off x="4786744" y="3027656"/>
            <a:ext cx="256744" cy="1780091"/>
          </a:xfrm>
          <a:prstGeom prst="bentConnector3">
            <a:avLst>
              <a:gd name="adj1" fmla="val 50000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19978" y="1691987"/>
            <a:ext cx="2057399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Strategic Objectives: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</p:txBody>
      </p:sp>
      <p:cxnSp>
        <p:nvCxnSpPr>
          <p:cNvPr id="54" name="Elbow Connector 53"/>
          <p:cNvCxnSpPr>
            <a:stCxn id="25" idx="2"/>
            <a:endCxn id="52" idx="0"/>
          </p:cNvCxnSpPr>
          <p:nvPr/>
        </p:nvCxnSpPr>
        <p:spPr>
          <a:xfrm rot="16200000" flipH="1">
            <a:off x="2147826" y="691134"/>
            <a:ext cx="234865" cy="1766839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7" idx="2"/>
            <a:endCxn id="52" idx="0"/>
          </p:cNvCxnSpPr>
          <p:nvPr/>
        </p:nvCxnSpPr>
        <p:spPr>
          <a:xfrm rot="5400000">
            <a:off x="3901213" y="683906"/>
            <a:ext cx="255547" cy="176061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6250" y="3477132"/>
            <a:ext cx="1916347" cy="270514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08695" y="3477132"/>
            <a:ext cx="1504660" cy="2658233"/>
          </a:xfrm>
          <a:prstGeom prst="rect">
            <a:avLst/>
          </a:prstGeom>
        </p:spPr>
      </p:pic>
      <p:cxnSp>
        <p:nvCxnSpPr>
          <p:cNvPr id="37" name="Straight Arrow Connector 36"/>
          <p:cNvCxnSpPr>
            <a:stCxn id="4" idx="3"/>
          </p:cNvCxnSpPr>
          <p:nvPr/>
        </p:nvCxnSpPr>
        <p:spPr>
          <a:xfrm flipV="1">
            <a:off x="2488664" y="5118438"/>
            <a:ext cx="258472" cy="12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533409" y="3740727"/>
            <a:ext cx="1756064" cy="23062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55" name="Straight Arrow Connector 54"/>
          <p:cNvCxnSpPr>
            <a:endCxn id="52" idx="0"/>
          </p:cNvCxnSpPr>
          <p:nvPr/>
        </p:nvCxnSpPr>
        <p:spPr>
          <a:xfrm>
            <a:off x="3146533" y="1470952"/>
            <a:ext cx="2145" cy="221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6057161" y="2501264"/>
            <a:ext cx="0" cy="18868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4175237" y="2057128"/>
            <a:ext cx="271460" cy="52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121286" y="1691987"/>
            <a:ext cx="125475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56" idx="0"/>
          </p:cNvCxnSpPr>
          <p:nvPr/>
        </p:nvCxnSpPr>
        <p:spPr>
          <a:xfrm>
            <a:off x="8376037" y="1691987"/>
            <a:ext cx="0" cy="2772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9" idx="2"/>
            <a:endCxn id="8" idx="0"/>
          </p:cNvCxnSpPr>
          <p:nvPr/>
        </p:nvCxnSpPr>
        <p:spPr>
          <a:xfrm>
            <a:off x="10729912" y="2339124"/>
            <a:ext cx="2" cy="10613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9404737" y="2590759"/>
            <a:ext cx="133231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4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58</Words>
  <Application>Microsoft Office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Em-amorn Kumnuch</dc:creator>
  <cp:lastModifiedBy>RUCHADAPORN  THUMASUT</cp:lastModifiedBy>
  <cp:revision>7</cp:revision>
  <cp:lastPrinted>2019-04-10T03:30:54Z</cp:lastPrinted>
  <dcterms:created xsi:type="dcterms:W3CDTF">2017-06-09T00:49:55Z</dcterms:created>
  <dcterms:modified xsi:type="dcterms:W3CDTF">2019-10-11T04:22:43Z</dcterms:modified>
</cp:coreProperties>
</file>