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2" autoAdjust="0"/>
    <p:restoredTop sz="94678" autoAdjust="0"/>
  </p:normalViewPr>
  <p:slideViewPr>
    <p:cSldViewPr>
      <p:cViewPr varScale="1">
        <p:scale>
          <a:sx n="70" d="100"/>
          <a:sy n="70" d="100"/>
        </p:scale>
        <p:origin x="14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7CA27A-EB36-4000-8E06-B322AA1A195D}" type="datetimeFigureOut">
              <a:rPr lang="th-TH"/>
              <a:pPr>
                <a:defRPr/>
              </a:pPr>
              <a:t>08/11/62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5A64CB-EC53-4E31-9BE6-D816D4051EC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8996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4787E3-4F1D-4AF6-A3C9-7BAF8C83DD81}" type="datetimeFigureOut">
              <a:rPr lang="th-TH"/>
              <a:pPr>
                <a:defRPr/>
              </a:pPr>
              <a:t>08/11/62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1C045A-7C35-450D-8B2E-0805A5E154D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6625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ถ้ามีหลายเรื่อง</a:t>
            </a:r>
            <a:r>
              <a:rPr lang="th-TH" baseline="0" dirty="0" smtClean="0"/>
              <a:t> </a:t>
            </a:r>
            <a:r>
              <a:rPr lang="en-US" baseline="0" dirty="0" smtClean="0"/>
              <a:t>Cope </a:t>
            </a:r>
            <a:r>
              <a:rPr lang="th-TH" baseline="0" dirty="0" smtClean="0"/>
              <a:t>เพิ่ม</a:t>
            </a:r>
            <a:r>
              <a:rPr lang="th-TH" baseline="0" smtClean="0"/>
              <a:t>หน้าได้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632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CB8FCBC-0A93-5147-8C96-3F7E568BE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7772400" cy="1470025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H SarabunPSK"/>
                <a:cs typeface="TH SarabunPS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6E3D-0DD4-487B-98E5-C878D8B4F3BA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C3FA-9CF8-4D19-8CA6-B7F8EFFE4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ADF60-3781-4DF8-AAF7-B5E8FE874461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355CD-F5C6-441F-AAB8-1D80C9385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CF8C5-7329-417B-BD86-29CF735D883A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9D0E-BAC1-48FE-A8D8-AD097E072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water&#10;&#10;Description automatically generated">
            <a:extLst>
              <a:ext uri="{FF2B5EF4-FFF2-40B4-BE49-F238E27FC236}">
                <a16:creationId xmlns="" xmlns:a16="http://schemas.microsoft.com/office/drawing/2014/main" id="{A15CA889-C91E-8F47-9F01-7544D3DC2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5472608" cy="936104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040560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  <a:lvl2pPr>
              <a:defRPr>
                <a:latin typeface="TH SarabunPSK"/>
                <a:cs typeface="TH SarabunPSK"/>
              </a:defRPr>
            </a:lvl2pPr>
            <a:lvl3pPr>
              <a:defRPr>
                <a:latin typeface="TH SarabunPSK"/>
                <a:cs typeface="TH SarabunPSK"/>
              </a:defRPr>
            </a:lvl3pPr>
            <a:lvl4pPr>
              <a:defRPr>
                <a:latin typeface="TH SarabunPSK"/>
                <a:cs typeface="TH SarabunPSK"/>
              </a:defRPr>
            </a:lvl4pPr>
            <a:lvl5pPr>
              <a:defRPr>
                <a:latin typeface="TH SarabunPSK"/>
                <a:cs typeface="TH SarabunPS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9897A-B9BE-4611-9722-E2367845ED55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9694-D111-48E9-8195-70879745C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6C41-30E2-4D22-AD58-9DF0CC12D8D5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BD34-5C27-4BE3-986D-1BDEE3A2D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D732D-6D76-4884-B6A4-DC90820B944C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5286D-A39F-484A-AA24-F82D8316A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0B97-5FC6-422A-92DD-E969F91B1210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7126-6A4E-4B17-B7CE-02491C0E2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61DA-4103-4CF8-AA79-6DE8A405B4C5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3A96-F9ED-46D4-A1DE-0538F4606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D86B7-6E39-4EC6-9D79-B4CE2CFD8BC3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9A88B-6EB2-499B-8163-585F54D49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80C52-0063-4924-BDFC-372FDA570E1E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869B8-54C7-49BD-8440-5B3389F13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D50E-E22A-4839-B032-1D99050AEDCE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99E0-73B1-40B2-9B0D-4993C393B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B15EE7-37DB-480B-8B54-C72EE88621EC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6B342B-A995-4DEA-B6E5-BC94902CA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8600" y="166688"/>
            <a:ext cx="5562600" cy="579437"/>
          </a:xfrm>
          <a:prstGeom prst="rect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cs typeface="FreesiaUPC" panose="020B0604020202020204" pitchFamily="34" charset="-34"/>
              </a:rPr>
              <a:t>บทเรียนจากการพัฒนา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5867400" y="457200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1020762"/>
            <a:ext cx="2379177" cy="52322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cs typeface="FreesiaUPC" panose="020B0604020202020204" pitchFamily="34" charset="-34"/>
              </a:rPr>
              <a:t>ปัญหา/โอกาสพัฒนา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40506" y="1825660"/>
            <a:ext cx="1532792" cy="52322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b="1">
                <a:solidFill>
                  <a:schemeClr val="bg1"/>
                </a:solidFill>
                <a:cs typeface="FreesiaUPC" panose="020B0604020202020204" pitchFamily="34" charset="-34"/>
              </a:rPr>
              <a:t>วัตถุประสงค์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0506" y="2628818"/>
            <a:ext cx="2999539" cy="52322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cs typeface="FreesiaUPC" panose="020B0604020202020204" pitchFamily="34" charset="-34"/>
              </a:rPr>
              <a:t>การปรับปรุง/เปลี่ยนแปลง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40506" y="3433716"/>
            <a:ext cx="981359" cy="52322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b="1">
                <a:solidFill>
                  <a:schemeClr val="bg1"/>
                </a:solidFill>
                <a:cs typeface="FreesiaUPC" panose="020B0604020202020204" pitchFamily="34" charset="-34"/>
              </a:rPr>
              <a:t>ผลลัพธ์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784850" y="471488"/>
            <a:ext cx="7604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b="1">
                <a:solidFill>
                  <a:srgbClr val="0033CC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เรื่อง</a:t>
            </a:r>
            <a:r>
              <a:rPr lang="en-US" b="1">
                <a:solidFill>
                  <a:srgbClr val="0033CC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: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791200" y="30163"/>
            <a:ext cx="1443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33CC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บริการ/ทีม</a:t>
            </a:r>
            <a:r>
              <a:rPr lang="en-US" b="1" dirty="0">
                <a:solidFill>
                  <a:srgbClr val="0033CC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188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He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Template_Head</Template>
  <TotalTime>99</TotalTime>
  <Words>29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Angsana New</vt:lpstr>
      <vt:lpstr>Arial</vt:lpstr>
      <vt:lpstr>Browallia New</vt:lpstr>
      <vt:lpstr>Calibri</vt:lpstr>
      <vt:lpstr>Cordia New</vt:lpstr>
      <vt:lpstr>FreesiaUPC</vt:lpstr>
      <vt:lpstr>TH SarabunPSK</vt:lpstr>
      <vt:lpstr>Template_Head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suwapat.a</dc:creator>
  <cp:lastModifiedBy>RUCHADAPORN  THUMASUT</cp:lastModifiedBy>
  <cp:revision>13</cp:revision>
  <dcterms:created xsi:type="dcterms:W3CDTF">2011-08-22T04:18:45Z</dcterms:created>
  <dcterms:modified xsi:type="dcterms:W3CDTF">2019-11-08T03:48:43Z</dcterms:modified>
</cp:coreProperties>
</file>