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2" autoAdjust="0"/>
    <p:restoredTop sz="94678" autoAdjust="0"/>
  </p:normalViewPr>
  <p:slideViewPr>
    <p:cSldViewPr>
      <p:cViewPr varScale="1">
        <p:scale>
          <a:sx n="70" d="100"/>
          <a:sy n="70" d="100"/>
        </p:scale>
        <p:origin x="14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B8FCBC-0A93-5147-8C96-3F7E568B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&#10;&#10;Description automatically generated">
            <a:extLst>
              <a:ext uri="{FF2B5EF4-FFF2-40B4-BE49-F238E27FC236}">
                <a16:creationId xmlns="" xmlns:a16="http://schemas.microsoft.com/office/drawing/2014/main" id="{A15CA889-C91E-8F47-9F01-7544D3DC2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7260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66688"/>
            <a:ext cx="5562600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การทบทวน </a:t>
            </a:r>
            <a:r>
              <a:rPr lang="en-US" sz="3200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XXX</a:t>
            </a:r>
            <a:endParaRPr lang="th-TH" sz="20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867400" y="4572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790700"/>
            <a:ext cx="1896673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ความครอบคลุม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599658"/>
            <a:ext cx="2863284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การเปลี่ยนแปลงที่เกิดขึ้น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984249"/>
            <a:ext cx="3163045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anose="020B0604020202020204" pitchFamily="34" charset="-34"/>
              </a:rPr>
              <a:t>วิธีการ / ความถี่ / ผู้เข้าร่วม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3412960"/>
            <a:ext cx="1540806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กรณีตัวอย่าง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91200" y="30163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99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100</TotalTime>
  <Words>20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 New</vt:lpstr>
      <vt:lpstr>Arial</vt:lpstr>
      <vt:lpstr>Browallia New</vt:lpstr>
      <vt:lpstr>Calibri</vt:lpstr>
      <vt:lpstr>Cordia New</vt:lpstr>
      <vt:lpstr>FreesiaUPC</vt:lpstr>
      <vt:lpstr>TH SarabunPSK</vt:lpstr>
      <vt:lpstr>Template_Head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RUCHADAPORN  THUMASUT</cp:lastModifiedBy>
  <cp:revision>14</cp:revision>
  <dcterms:created xsi:type="dcterms:W3CDTF">2011-08-22T04:18:45Z</dcterms:created>
  <dcterms:modified xsi:type="dcterms:W3CDTF">2019-11-08T03:51:03Z</dcterms:modified>
</cp:coreProperties>
</file>